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6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58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5865"/>
  </p:normalViewPr>
  <p:slideViewPr>
    <p:cSldViewPr snapToGrid="0">
      <p:cViewPr varScale="1">
        <p:scale>
          <a:sx n="90" d="100"/>
          <a:sy n="90" d="100"/>
        </p:scale>
        <p:origin x="23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39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82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3783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766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343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8982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28807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048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773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881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099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2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16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556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4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188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597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8842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7" r:id="rId1"/>
    <p:sldLayoutId id="2147483868" r:id="rId2"/>
    <p:sldLayoutId id="2147483869" r:id="rId3"/>
    <p:sldLayoutId id="2147483870" r:id="rId4"/>
    <p:sldLayoutId id="2147483871" r:id="rId5"/>
    <p:sldLayoutId id="2147483872" r:id="rId6"/>
    <p:sldLayoutId id="2147483873" r:id="rId7"/>
    <p:sldLayoutId id="2147483874" r:id="rId8"/>
    <p:sldLayoutId id="2147483875" r:id="rId9"/>
    <p:sldLayoutId id="2147483876" r:id="rId10"/>
    <p:sldLayoutId id="2147483877" r:id="rId11"/>
    <p:sldLayoutId id="2147483878" r:id="rId12"/>
    <p:sldLayoutId id="2147483879" r:id="rId13"/>
    <p:sldLayoutId id="2147483880" r:id="rId14"/>
    <p:sldLayoutId id="2147483881" r:id="rId15"/>
    <p:sldLayoutId id="2147483882" r:id="rId16"/>
    <p:sldLayoutId id="214748388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697FD-80C6-318F-DB8D-6BA75EF7C5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3EE6D3-6F01-B1E3-3AC3-73955F9D9F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4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 trans="31000" crackSpacing="29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9172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 trans="31000" crackSpacing="30"/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193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697FD-80C6-318F-DB8D-6BA75EF7C5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3EE6D3-6F01-B1E3-3AC3-73955F9D9F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8739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Custom 10">
      <a:dk1>
        <a:srgbClr val="B2B1CE"/>
      </a:dk1>
      <a:lt1>
        <a:srgbClr val="FFFFFF"/>
      </a:lt1>
      <a:dk2>
        <a:srgbClr val="8382B0"/>
      </a:dk2>
      <a:lt2>
        <a:srgbClr val="EBEBEB"/>
      </a:lt2>
      <a:accent1>
        <a:srgbClr val="B2B1CE"/>
      </a:accent1>
      <a:accent2>
        <a:srgbClr val="65619D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1FEE2289-88FB-467C-9C9A-54F3C85768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{1FB4F021-3031-FB48-9428-9FEBBBACAAA1}tf10001063</Template>
  <TotalTime>12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erminia</dc:creator>
  <cp:lastModifiedBy>lauren erminia</cp:lastModifiedBy>
  <cp:revision>1</cp:revision>
  <dcterms:created xsi:type="dcterms:W3CDTF">2022-09-11T22:10:54Z</dcterms:created>
  <dcterms:modified xsi:type="dcterms:W3CDTF">2022-09-11T22:23:46Z</dcterms:modified>
</cp:coreProperties>
</file>

<file path=docProps/thumbnail.jpeg>
</file>